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275213" cy="42811700"/>
  <p:notesSz cx="6858000" cy="9144000"/>
  <p:defaultTextStyle>
    <a:defPPr>
      <a:defRPr lang="es-ES"/>
    </a:defPPr>
    <a:lvl1pPr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2087563" indent="-1630363"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4175125" indent="-3260725"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6264275" indent="-4892675"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8351838" indent="-6523038" algn="l" defTabSz="20875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4">
          <p15:clr>
            <a:srgbClr val="A4A3A4"/>
          </p15:clr>
        </p15:guide>
        <p15:guide id="2" pos="95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5079"/>
    <a:srgbClr val="F1F5F8"/>
    <a:srgbClr val="1EA0DB"/>
    <a:srgbClr val="F6963B"/>
    <a:srgbClr val="F0D37F"/>
    <a:srgbClr val="515D68"/>
    <a:srgbClr val="2E2D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 autoAdjust="0"/>
  </p:normalViewPr>
  <p:slideViewPr>
    <p:cSldViewPr snapToGrid="0" snapToObjects="1">
      <p:cViewPr>
        <p:scale>
          <a:sx n="30" d="100"/>
          <a:sy n="30" d="100"/>
        </p:scale>
        <p:origin x="922" y="-4752"/>
      </p:cViewPr>
      <p:guideLst>
        <p:guide orient="horz" pos="13484"/>
        <p:guide pos="95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54" y="38"/>
      </p:cViewPr>
      <p:guideLst/>
    </p:cSldViewPr>
  </p:notesViewPr>
  <p:gridSpacing cx="72008" cy="72008"/>
</p:viewPr>
</file>

<file path=ppt/_rels/presentation.xml.rels><?xml version="1.0" encoding="UTF-8"?>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B4D0F2C-AE1A-F289-1556-A9E9C476C4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A58ACD-05C8-5767-4EC1-0593667011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B3C5783-4B22-4911-955C-E042853718FE}" type="datetimeFigureOut">
              <a:rPr lang="es-ES"/>
              <a:pPr>
                <a:defRPr/>
              </a:pPr>
              <a:t>24/06/2026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6DFFB52-CD06-9C18-9C07-FA34CFAE3B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FEDB932-1417-717D-C859-908B8B1B45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BDD57F-F9F9-4BF1-9DEA-CFB9A0813E8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1E29521-145F-2BA6-3683-056CC37E3C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7FA0D19-E862-496E-C4A3-62E7A2D3645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092F90-F742-4E12-BCC9-D757E5A6B39B}" type="datetimeFigureOut">
              <a:rPr lang="es-ES"/>
              <a:pPr>
                <a:defRPr/>
              </a:pPr>
              <a:t>24/06/2026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BDE2E371-4A52-8289-CA59-C462F6A273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A5DB579B-7BE0-33D4-B537-D682D9F873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6D6481-BE29-531C-E6BE-8972155715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8F47B4-E0D8-E626-E933-17EE84B66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579FF40-6684-46B8-A574-053E5E302C7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imagen de diapositiva 1">
            <a:extLst>
              <a:ext uri="{FF2B5EF4-FFF2-40B4-BE49-F238E27FC236}">
                <a16:creationId xmlns:a16="http://schemas.microsoft.com/office/drawing/2014/main" id="{99BFD8E8-F5D6-7D19-6C4F-11507B6C0B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notas 2">
            <a:extLst>
              <a:ext uri="{FF2B5EF4-FFF2-40B4-BE49-F238E27FC236}">
                <a16:creationId xmlns:a16="http://schemas.microsoft.com/office/drawing/2014/main" id="{57D9AA6A-F551-467F-B739-504868B8DC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100" name="Marcador de número de diapositiva 3">
            <a:extLst>
              <a:ext uri="{FF2B5EF4-FFF2-40B4-BE49-F238E27FC236}">
                <a16:creationId xmlns:a16="http://schemas.microsoft.com/office/drawing/2014/main" id="{7A870A59-F428-FE96-A826-5841DF5B5B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ED8BDC-CA7C-45C9-8405-5034C482A121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C922398-F828-E643-22ED-95CDA3646544}"/>
              </a:ext>
            </a:extLst>
          </p:cNvPr>
          <p:cNvSpPr/>
          <p:nvPr userDrawn="1"/>
        </p:nvSpPr>
        <p:spPr>
          <a:xfrm>
            <a:off x="0" y="40900350"/>
            <a:ext cx="30275213" cy="1924050"/>
          </a:xfrm>
          <a:prstGeom prst="rect">
            <a:avLst/>
          </a:prstGeom>
          <a:solidFill>
            <a:srgbClr val="F1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A180C2F-5E10-7525-EDF1-090542FE07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895" y="41009221"/>
            <a:ext cx="4711629" cy="1706307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99DBF516-108C-22CE-0440-59AB67C44813}"/>
              </a:ext>
            </a:extLst>
          </p:cNvPr>
          <p:cNvSpPr txBox="1"/>
          <p:nvPr userDrawn="1"/>
        </p:nvSpPr>
        <p:spPr>
          <a:xfrm>
            <a:off x="22561547" y="41677709"/>
            <a:ext cx="4389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105079"/>
                </a:solidFill>
                <a:latin typeface="Barlow" panose="00000500000000000000" pitchFamily="2" charset="0"/>
              </a:rPr>
              <a:t>Con la colaboración de 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CEEF6F5-58F1-369D-C272-AAB66803E1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248549" y="40443784"/>
            <a:ext cx="4255769" cy="283717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9F441F9-20E5-924C-13A1-0CEEE1D4F7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893583" y="41413617"/>
            <a:ext cx="672182" cy="8975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9B3F01-579B-AD2F-6E85-22670FB1FB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421777" y="41415462"/>
            <a:ext cx="2013457" cy="8938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F51E48B-A411-2927-B082-E143A04E13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40951" b="21550"/>
          <a:stretch>
            <a:fillRect/>
          </a:stretch>
        </p:blipFill>
        <p:spPr>
          <a:xfrm>
            <a:off x="6198091" y="41043036"/>
            <a:ext cx="6554692" cy="1638674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5F4A7C0-2FC7-BC50-820E-B97902E5ADED}"/>
              </a:ext>
            </a:extLst>
          </p:cNvPr>
          <p:cNvCxnSpPr>
            <a:cxnSpLocks/>
          </p:cNvCxnSpPr>
          <p:nvPr userDrawn="1"/>
        </p:nvCxnSpPr>
        <p:spPr>
          <a:xfrm>
            <a:off x="13468350" y="42511133"/>
            <a:ext cx="11780199" cy="0"/>
          </a:xfrm>
          <a:prstGeom prst="line">
            <a:avLst/>
          </a:prstGeom>
          <a:ln w="12700">
            <a:solidFill>
              <a:srgbClr val="1050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133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4" userDrawn="1">
          <p15:clr>
            <a:srgbClr val="FBAE40"/>
          </p15:clr>
        </p15:guide>
        <p15:guide id="2" pos="953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?>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ctr" defTabSz="2087563" rtl="0" eaLnBrk="0" fontAlgn="base" hangingPunct="0">
        <a:spcBef>
          <a:spcPct val="0"/>
        </a:spcBef>
        <a:spcAft>
          <a:spcPct val="0"/>
        </a:spcAft>
        <a:defRPr sz="201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208756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208756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208756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208756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2088170" algn="ctr" defTabSz="2088170" rtl="0" fontAlgn="base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4176339" algn="ctr" defTabSz="2088170" rtl="0" fontAlgn="base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6264509" algn="ctr" defTabSz="2088170" rtl="0" fontAlgn="base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8352678" algn="ctr" defTabSz="2088170" rtl="0" fontAlgn="base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565275" indent="-1565275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3392488" indent="-1304925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5219700" indent="-1042988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7307263" indent="-1042988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9396413" indent="-1042988" algn="l" defTabSz="20875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1484933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0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27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441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3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0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67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4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1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18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356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</Words>
  <Application>Microsoft Office PowerPoint</Application>
  <PresentationFormat>Personalizado</PresentationFormat>
  <Paragraphs>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Barlow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Olalla</dc:creator>
  <cp:lastModifiedBy>Silvia Juaneda</cp:lastModifiedBy>
  <cp:revision>50</cp:revision>
  <dcterms:created xsi:type="dcterms:W3CDTF">2012-03-30T07:24:49Z</dcterms:created>
  <dcterms:modified xsi:type="dcterms:W3CDTF">2026-06-24T14:45:23Z</dcterms:modified>
</cp:coreProperties>
</file>